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4" r:id="rId2"/>
    <p:sldId id="324" r:id="rId3"/>
    <p:sldId id="317" r:id="rId4"/>
    <p:sldId id="318" r:id="rId5"/>
    <p:sldId id="319" r:id="rId6"/>
    <p:sldId id="320" r:id="rId7"/>
    <p:sldId id="338" r:id="rId8"/>
    <p:sldId id="339" r:id="rId9"/>
    <p:sldId id="340" r:id="rId10"/>
    <p:sldId id="341" r:id="rId11"/>
    <p:sldId id="342" r:id="rId12"/>
    <p:sldId id="343" r:id="rId13"/>
    <p:sldId id="345" r:id="rId14"/>
    <p:sldId id="346" r:id="rId15"/>
    <p:sldId id="321" r:id="rId16"/>
    <p:sldId id="322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25" r:id="rId30"/>
    <p:sldId id="323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11" r:id="rId39"/>
    <p:sldId id="312" r:id="rId40"/>
    <p:sldId id="30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B7DD5-DCB1-49F9-8F24-1AFA8B40BBAE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3AAAE-F1BB-4D42-8526-0E8D84209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39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416824" cy="30243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Особенности предметно-пространственной развивающей среды в МБДОУ для детей с задержкой психического развития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5"/>
            <a:ext cx="8206680" cy="1152127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1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Криулинский</a:t>
            </a: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детский сад №3»</a:t>
            </a:r>
            <a:endParaRPr lang="ru-RU" sz="1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26068" y="3105835"/>
            <a:ext cx="22912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 smtClean="0">
              <a:solidFill>
                <a:srgbClr val="00B050"/>
              </a:solidFill>
            </a:endParaRPr>
          </a:p>
          <a:p>
            <a:pPr algn="r"/>
            <a:endParaRPr lang="ru-RU" b="1" dirty="0">
              <a:solidFill>
                <a:srgbClr val="00B050"/>
              </a:solidFill>
            </a:endParaRPr>
          </a:p>
          <a:p>
            <a:pPr algn="r"/>
            <a:endParaRPr lang="ru-RU" b="1" dirty="0" smtClean="0">
              <a:solidFill>
                <a:srgbClr val="00B050"/>
              </a:solidFill>
            </a:endParaRPr>
          </a:p>
          <a:p>
            <a:pPr algn="r"/>
            <a:endParaRPr lang="ru-RU" b="1" dirty="0">
              <a:solidFill>
                <a:srgbClr val="00B050"/>
              </a:solidFill>
            </a:endParaRPr>
          </a:p>
          <a:p>
            <a:pPr algn="r"/>
            <a:endParaRPr lang="ru-RU" b="1" dirty="0" smtClean="0">
              <a:solidFill>
                <a:srgbClr val="00B050"/>
              </a:solidFill>
            </a:endParaRPr>
          </a:p>
          <a:p>
            <a:pPr algn="r"/>
            <a:endParaRPr lang="ru-RU" b="1" dirty="0">
              <a:solidFill>
                <a:srgbClr val="00B050"/>
              </a:solidFill>
            </a:endParaRPr>
          </a:p>
          <a:p>
            <a:pPr algn="r"/>
            <a:endParaRPr lang="ru-RU" b="1" dirty="0" smtClean="0">
              <a:solidFill>
                <a:srgbClr val="00B050"/>
              </a:solidFill>
            </a:endParaRPr>
          </a:p>
          <a:p>
            <a:pPr algn="r"/>
            <a:endParaRPr lang="ru-RU" b="1" dirty="0">
              <a:solidFill>
                <a:srgbClr val="00B050"/>
              </a:solidFill>
            </a:endParaRPr>
          </a:p>
          <a:p>
            <a:pPr algn="r"/>
            <a:r>
              <a:rPr lang="ru-RU" b="1" dirty="0" smtClean="0">
                <a:solidFill>
                  <a:srgbClr val="00B050"/>
                </a:solidFill>
              </a:rPr>
              <a:t>Южанина </a:t>
            </a:r>
            <a:r>
              <a:rPr lang="ru-RU" b="1" dirty="0">
                <a:solidFill>
                  <a:srgbClr val="00B050"/>
                </a:solidFill>
              </a:rPr>
              <a:t>А.Л.,</a:t>
            </a:r>
          </a:p>
          <a:p>
            <a:pPr algn="r"/>
            <a:r>
              <a:rPr lang="ru-RU" b="1" dirty="0">
                <a:solidFill>
                  <a:srgbClr val="00B050"/>
                </a:solidFill>
              </a:rPr>
              <a:t>ст. воспитатель, ВКК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6" name="Picture 2" descr="H:\все до 18 года\для сайта фото\P519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78024"/>
            <a:ext cx="5052591" cy="28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9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прс\IMG-20191209-WA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7058"/>
            <a:ext cx="3604229" cy="480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прс\IMG-20191209-WA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419872" cy="45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26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прс\IMG-20191209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707904" cy="4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прс\IMG-20191209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3"/>
            <a:ext cx="3779912" cy="50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7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прс\IMG-20191209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995936" cy="53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прс\IMG-20191209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528392" cy="4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5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User\Desktop\прс\IMG-20191209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0" y="476672"/>
            <a:ext cx="3464402" cy="51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прс\IMG-20191209-WA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45638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69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прс\IMG-20191209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0501"/>
            <a:ext cx="3507020" cy="46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прс\IMG-20191209-WA002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61840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58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с\Фото кабинет Психолога\IMG_20181227_094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2" y="1268760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все до 18 года\для сайта фото\IMG_5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104456" cy="30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7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все до 18 года\для сайта фото\PB11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5" y="908720"/>
            <a:ext cx="432030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рс\по центрам\20191017_075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779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прс\по центрам\IMG-20191209-WA0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672408" cy="48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рс\по центрам\IMG-20191210-WA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40270"/>
            <a:ext cx="3408040" cy="530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215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прс\по центрам\IMG-20191210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168352" cy="54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рс\по центрам\IMG-20191210-WA00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326357" cy="54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0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прс\по центрам\IMG-20191210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971550"/>
            <a:ext cx="3686175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рс\по центрам\IMG-20191210-WA00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326357" cy="44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970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028343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ru-RU" sz="2400" i="1" dirty="0">
                <a:solidFill>
                  <a:schemeClr val="accent1"/>
                </a:solidFill>
              </a:rPr>
              <a:t>Образовательная среда</a:t>
            </a:r>
            <a:r>
              <a:rPr lang="ru-RU" sz="2400" dirty="0"/>
              <a:t> – совокупность условий, целенаправленно создаваемых в целях обеспечения полноценного образования и развития детей</a:t>
            </a:r>
            <a:r>
              <a:rPr lang="ru-RU" sz="2400" dirty="0" smtClean="0"/>
              <a:t>.</a:t>
            </a:r>
          </a:p>
          <a:p>
            <a:pPr fontAlgn="base">
              <a:buNone/>
            </a:pPr>
            <a:endParaRPr lang="ru-RU" sz="2400" dirty="0"/>
          </a:p>
          <a:p>
            <a:pPr fontAlgn="base">
              <a:buNone/>
            </a:pPr>
            <a:r>
              <a:rPr lang="ru-RU" sz="2400" dirty="0">
                <a:solidFill>
                  <a:schemeClr val="accent1"/>
                </a:solidFill>
              </a:rPr>
              <a:t>- </a:t>
            </a:r>
            <a:r>
              <a:rPr lang="ru-RU" sz="2400" i="1" dirty="0">
                <a:solidFill>
                  <a:schemeClr val="accent1"/>
                </a:solidFill>
              </a:rPr>
              <a:t>Развивающая предметно-пространственная среда</a:t>
            </a:r>
            <a:r>
              <a:rPr lang="ru-RU" sz="2400" dirty="0">
                <a:solidFill>
                  <a:schemeClr val="accent1"/>
                </a:solidFill>
              </a:rPr>
              <a:t> </a:t>
            </a:r>
            <a:r>
              <a:rPr lang="ru-RU" sz="2400" dirty="0"/>
              <a:t>– часть образовательной среды, представленная специально организованным пространством (помещениями, участком и т. п., материалами, оборудованием и инвентарем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52543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прс\по центрам\IMG-20191210-WA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9" y="1027836"/>
            <a:ext cx="3182119" cy="4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прс\по центрам\IMG-20191210-WA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548680"/>
            <a:ext cx="3524614" cy="520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157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прс\Фото кабинет Психолога\IMG_20191029_09202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2072"/>
            <a:ext cx="4378285" cy="2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прс\IMG-20191209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48680"/>
            <a:ext cx="3466143" cy="462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233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прс\IMG-20191209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653898" cy="48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прс\IMG-20191209-WA002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61840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98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прс\IMG-20191209-WA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87426"/>
            <a:ext cx="3573405" cy="513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прс\IMG-20191209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88302"/>
            <a:ext cx="3851920" cy="51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49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прс\IMG-20191209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59989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прс\IMG-20191209-WA00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7871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296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прс\IMG-20191209-WA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091"/>
            <a:ext cx="3672408" cy="5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прс\IMG-20191209-WA00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405"/>
            <a:ext cx="3689902" cy="533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93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прс\IMG-20191209-WA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прс\IMG-20191209-WA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653898" cy="48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70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прс\IMG-20191209-WA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707904" cy="4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прс\IMG-20191209-WA0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14" y="548680"/>
            <a:ext cx="372641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70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прс\IMG-20191209-WA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635896" cy="48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esktop\прс\IMG-20191209-WA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590" y="716359"/>
            <a:ext cx="3816424" cy="50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13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esktop\прс\IMG-20191209-WA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5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esktop\прс\IMG-20191209-WA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098"/>
            <a:ext cx="2604457" cy="3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ser\Desktop\прс\IMG-20191209-WA0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0341"/>
            <a:ext cx="249462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User\Desktop\прс\IMG-20191209-WA0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04" y="2924944"/>
            <a:ext cx="2768658" cy="36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5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620688"/>
            <a:ext cx="728119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нормативно-правовые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регламенты: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-ФЗ «Об 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образовании в Российской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Федерации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-Всеобщая 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Декларация прав 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человека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Декларация 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ООН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Конвенция о правах 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инвалидов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Конституции Российской 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Федерации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-СанПиН2.4.2.3286-15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-Конвенция ЮНЕСКО о борьбе с дискриминацией в сфере образования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-ФГОС ДО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45689" y="5381600"/>
            <a:ext cx="6379111" cy="28596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045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прс\IMG-20191209-WA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7"/>
            <a:ext cx="3079184" cy="41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прс\по центрам\20191001_092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4"/>
            <a:ext cx="4640064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940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esktop\прс\IMG-20191209-WA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325"/>
            <a:ext cx="3725906" cy="496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прс\IMG-20191209-WA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1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45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Desktop\прс\IMG-20191209-WA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7" y="404664"/>
            <a:ext cx="3358716" cy="53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esktop\прс\IMG-20191209-WA0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52" y="1268760"/>
            <a:ext cx="3883310" cy="517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33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Desktop\прс\IMG-20191209-WA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3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esktop\прс\IMG-20191209-WA0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682752" cy="49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70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esktop\прс\IMG-20191209-WA0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789090" cy="50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esktop\прс\IMG-20191209-WA0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995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прс\IMG-20191209-WA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707904" cy="4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esktop\прс\IMG-20191209-WA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32656"/>
            <a:ext cx="3915180" cy="52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359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прс\IMG-20191209-WA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20" y="404664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User\Desktop\прс\IMG-20191209-WA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41784"/>
            <a:ext cx="3887416" cy="518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01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Desktop\прс\IMG-20191209-WA0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744162" cy="49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ото по проекту моя малая родина 19г\IMG-20191028-WA00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542381" cy="472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2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фото по проекту моя малая родина 19г\20191025_132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фото по проекту моя малая родина 19г\20191025_133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608512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90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фото по проекту моя малая родина 19г\20191025_133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866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0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7f4/000a2d9b-51248311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94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513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фото по проекту моя малая родина 19г\20191022_074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6084"/>
            <a:ext cx="7728992" cy="57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7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352928" cy="53617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построении ППРС для детей с ЗПР учитываются следующие принципы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Принцип развития</a:t>
            </a:r>
          </a:p>
          <a:p>
            <a:pPr marL="45720" indent="0"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Принцип психологической комфортности</a:t>
            </a:r>
          </a:p>
          <a:p>
            <a:pPr marL="45720" indent="0"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Принцип взаимодействия</a:t>
            </a:r>
          </a:p>
          <a:p>
            <a:pPr marL="45720" indent="0"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Принцип доверительного сотрудничества</a:t>
            </a:r>
          </a:p>
          <a:p>
            <a:pPr marL="45720" indent="0"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Принцип обучения деятельности</a:t>
            </a:r>
          </a:p>
          <a:p>
            <a:pPr marL="45720" indent="0"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Принцип </a:t>
            </a:r>
            <a:r>
              <a:rPr lang="ru-RU" sz="3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здоровьесберегающий</a:t>
            </a:r>
            <a:r>
              <a:rPr lang="ru-RU" sz="3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82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97152"/>
            <a:ext cx="2778711" cy="72008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280920" cy="57606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Создавая предметно-развивающую среду необходимо помнить, что она должна выполнять следующие функции:</a:t>
            </a:r>
          </a:p>
          <a:p>
            <a:pPr marL="45720" indent="0">
              <a:buNone/>
            </a:pPr>
            <a:r>
              <a:rPr lang="ru-RU" dirty="0" smtClean="0"/>
              <a:t>- </a:t>
            </a:r>
            <a:r>
              <a:rPr lang="ru-RU" dirty="0" smtClean="0">
                <a:solidFill>
                  <a:srgbClr val="002060"/>
                </a:solidFill>
              </a:rPr>
              <a:t>образовательную;</a:t>
            </a:r>
          </a:p>
          <a:p>
            <a:pPr marL="45720" indent="0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 развивающую;</a:t>
            </a:r>
          </a:p>
          <a:p>
            <a:pPr marL="45720" indent="0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 коммуникативную;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- воспитывающую;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- стимулирующую;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- организованную</a:t>
            </a:r>
          </a:p>
          <a:p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     </a:t>
            </a:r>
            <a:r>
              <a:rPr lang="ru-RU" b="1" dirty="0" smtClean="0">
                <a:solidFill>
                  <a:srgbClr val="FF0000"/>
                </a:solidFill>
              </a:rPr>
              <a:t>Но самое главное – </a:t>
            </a:r>
            <a:r>
              <a:rPr lang="ru-RU" b="1" dirty="0" smtClean="0">
                <a:solidFill>
                  <a:srgbClr val="002060"/>
                </a:solidFill>
              </a:rPr>
              <a:t>она должна работать на развитие самостоятельности и самодеятельности ребенка.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прс\IMG-20191209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88843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прс\IMG-20191209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60040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35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прс\IMG-20191209-WA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404664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прс\IMG-20191209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744416" cy="49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24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прс\IMG-20191209-WA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308"/>
            <a:ext cx="2627784" cy="35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прс\IMG-20191209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96"/>
            <a:ext cx="2926347" cy="390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прс\IMG-20191209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7545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494</TotalTime>
  <Words>153</Words>
  <Application>Microsoft Office PowerPoint</Application>
  <PresentationFormat>Экран (4:3)</PresentationFormat>
  <Paragraphs>41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Воздушный поток</vt:lpstr>
      <vt:lpstr>МБДОУ «Криулинский детский сад №3»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«Криулинский детский сад №3»</dc:title>
  <dc:creator>User</dc:creator>
  <cp:lastModifiedBy>User</cp:lastModifiedBy>
  <cp:revision>34</cp:revision>
  <dcterms:created xsi:type="dcterms:W3CDTF">2019-10-21T09:26:17Z</dcterms:created>
  <dcterms:modified xsi:type="dcterms:W3CDTF">2019-12-11T10:04:29Z</dcterms:modified>
</cp:coreProperties>
</file>